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A2C17-47F3-8547-B6E6-C8ED3388B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750178-9F2E-BF46-B7BA-3BFD2FA46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5111" y="1839516"/>
            <a:ext cx="9572624" cy="3170039"/>
          </a:xfrm>
        </p:spPr>
        <p:txBody>
          <a:bodyPr>
            <a:normAutofit fontScale="92500" lnSpcReduction="10000"/>
          </a:bodyPr>
          <a:lstStyle/>
          <a:p>
            <a:r>
              <a:rPr lang="en-US" sz="3200">
                <a:solidFill>
                  <a:schemeClr val="bg1"/>
                </a:solidFill>
              </a:rPr>
              <a:t>          ST. THOMAS HIGH SCHOOL, CHULLIYODE</a:t>
            </a:r>
          </a:p>
          <a:p>
            <a:endParaRPr lang="en-US" sz="3200">
              <a:solidFill>
                <a:schemeClr val="bg1"/>
              </a:solidFill>
            </a:endParaRPr>
          </a:p>
          <a:p>
            <a:r>
              <a:rPr lang="en-US" sz="3200">
                <a:solidFill>
                  <a:schemeClr val="bg1"/>
                </a:solidFill>
              </a:rPr>
              <a:t>              SUMMER VACATION ASSIGNMENT </a:t>
            </a:r>
          </a:p>
          <a:p>
            <a:endParaRPr lang="en-US" sz="3200">
              <a:solidFill>
                <a:schemeClr val="bg1"/>
              </a:solidFill>
            </a:endParaRPr>
          </a:p>
          <a:p>
            <a:r>
              <a:rPr lang="en-US" sz="3200">
                <a:solidFill>
                  <a:schemeClr val="bg1"/>
                </a:solidFill>
              </a:rPr>
              <a:t>                         CLASS 2</a:t>
            </a:r>
          </a:p>
        </p:txBody>
      </p:sp>
    </p:spTree>
    <p:extLst>
      <p:ext uri="{BB962C8B-B14F-4D97-AF65-F5344CB8AC3E}">
        <p14:creationId xmlns:p14="http://schemas.microsoft.com/office/powerpoint/2010/main" val="377375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69D3-F340-694D-8AB2-E9F3307D5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829" y="-464345"/>
            <a:ext cx="7733110" cy="410765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0E487-BC7C-5147-99FF-62F155BCD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782" y="1160858"/>
            <a:ext cx="11315302" cy="569714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6000">
                <a:solidFill>
                  <a:schemeClr val="bg1"/>
                </a:solidFill>
              </a:rPr>
              <a:t>                                            ASSIGNMENT</a:t>
            </a:r>
          </a:p>
          <a:p>
            <a:pPr marL="0" indent="0">
              <a:buNone/>
            </a:pPr>
            <a:r>
              <a:rPr lang="en-US" sz="5400">
                <a:solidFill>
                  <a:schemeClr val="bg1"/>
                </a:solidFill>
              </a:rPr>
              <a:t>Content</a:t>
            </a:r>
          </a:p>
          <a:p>
            <a:pPr marL="0" indent="0">
              <a:buNone/>
            </a:pPr>
            <a:endParaRPr lang="en-US" sz="5400">
              <a:solidFill>
                <a:schemeClr val="bg1"/>
              </a:solidFill>
            </a:endParaRPr>
          </a:p>
          <a:p>
            <a:r>
              <a:rPr lang="en-US" sz="4800">
                <a:solidFill>
                  <a:schemeClr val="bg1"/>
                </a:solidFill>
              </a:rPr>
              <a:t>Malayalam </a:t>
            </a:r>
          </a:p>
          <a:p>
            <a:r>
              <a:rPr lang="en-US" sz="4800">
                <a:solidFill>
                  <a:schemeClr val="bg1"/>
                </a:solidFill>
              </a:rPr>
              <a:t>English </a:t>
            </a:r>
          </a:p>
          <a:p>
            <a:r>
              <a:rPr lang="en-US" sz="4800">
                <a:solidFill>
                  <a:schemeClr val="bg1"/>
                </a:solidFill>
              </a:rPr>
              <a:t>Hindi </a:t>
            </a:r>
          </a:p>
          <a:p>
            <a:r>
              <a:rPr lang="en-US" sz="4800">
                <a:solidFill>
                  <a:schemeClr val="bg1"/>
                </a:solidFill>
              </a:rPr>
              <a:t>Mathematics </a:t>
            </a:r>
          </a:p>
          <a:p>
            <a:r>
              <a:rPr lang="en-US" sz="4800">
                <a:solidFill>
                  <a:schemeClr val="bg1"/>
                </a:solidFill>
              </a:rPr>
              <a:t>EVS</a:t>
            </a:r>
          </a:p>
          <a:p>
            <a:r>
              <a:rPr lang="en-US" sz="4800">
                <a:solidFill>
                  <a:schemeClr val="bg1"/>
                </a:solidFill>
              </a:rPr>
              <a:t>Computer </a:t>
            </a:r>
          </a:p>
        </p:txBody>
      </p:sp>
    </p:spTree>
    <p:extLst>
      <p:ext uri="{BB962C8B-B14F-4D97-AF65-F5344CB8AC3E}">
        <p14:creationId xmlns:p14="http://schemas.microsoft.com/office/powerpoint/2010/main" val="2245247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8298F-04E5-9249-A4BB-E9D7FB8B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5332F-4B48-974B-8AFC-9EB412B83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>
                <a:solidFill>
                  <a:schemeClr val="bg1"/>
                </a:solidFill>
              </a:rPr>
              <a:t>Malayalam </a:t>
            </a:r>
          </a:p>
          <a:p>
            <a:pPr marL="0" indent="0">
              <a:buNone/>
            </a:pPr>
            <a:r>
              <a:rPr lang="en-US" sz="3200">
                <a:solidFill>
                  <a:schemeClr val="bg1"/>
                </a:solidFill>
              </a:rPr>
              <a:t>Paste the pictures of Kerala flood, Nipa virus, Corona virus and write the news. </a:t>
            </a:r>
          </a:p>
          <a:p>
            <a:pPr marL="0" indent="0">
              <a:buNone/>
            </a:pPr>
            <a:endParaRPr lang="en-US" sz="400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b="1" cap="all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4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79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B3AB6-895D-F24F-BD7B-81CE4A05B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117E8-473B-8E4F-9A92-5309A4190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>
                <a:solidFill>
                  <a:schemeClr val="bg1"/>
                </a:solidFill>
              </a:rPr>
              <a:t>English</a:t>
            </a:r>
          </a:p>
          <a:p>
            <a:pPr marL="0" indent="0">
              <a:buNone/>
            </a:pPr>
            <a:r>
              <a:rPr lang="en-US" sz="4800">
                <a:solidFill>
                  <a:schemeClr val="bg1"/>
                </a:solidFill>
              </a:rPr>
              <a:t>Vocabulary collection </a:t>
            </a:r>
          </a:p>
          <a:p>
            <a:pPr marL="0" indent="0">
              <a:buNone/>
            </a:pPr>
            <a:r>
              <a:rPr lang="en-US" sz="4800">
                <a:solidFill>
                  <a:schemeClr val="bg1"/>
                </a:solidFill>
              </a:rPr>
              <a:t>Collect 25 words of grocery items. (Items from supermarket). </a:t>
            </a:r>
          </a:p>
          <a:p>
            <a:pPr marL="0" indent="0">
              <a:buNone/>
            </a:pPr>
            <a:endParaRPr lang="en-US" sz="4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531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85F45-CAC8-C549-AA92-0E26879DE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0DE5F-CC3C-2A43-B5A7-6458215F0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>
                <a:solidFill>
                  <a:schemeClr val="bg1"/>
                </a:solidFill>
              </a:rPr>
              <a:t>Hindi </a:t>
            </a:r>
          </a:p>
          <a:p>
            <a:pPr marL="0" indent="0">
              <a:buNone/>
            </a:pPr>
            <a:r>
              <a:rPr lang="en-US" sz="3600">
                <a:solidFill>
                  <a:schemeClr val="bg1"/>
                </a:solidFill>
              </a:rPr>
              <a:t>Write three words using Hindi letters. </a:t>
            </a:r>
          </a:p>
          <a:p>
            <a:pPr marL="0" indent="0">
              <a:buNone/>
            </a:pPr>
            <a:endParaRPr lang="en-US" sz="3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097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135EA-13B4-A441-88AE-56570575C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003F4-5550-3149-BFCB-7631F01B7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>
                <a:solidFill>
                  <a:schemeClr val="bg1"/>
                </a:solidFill>
              </a:rPr>
              <a:t>Mathematics </a:t>
            </a:r>
          </a:p>
          <a:p>
            <a:pPr marL="0" indent="0">
              <a:buNone/>
            </a:pPr>
            <a:r>
              <a:rPr lang="en-US" sz="4000">
                <a:solidFill>
                  <a:schemeClr val="bg1"/>
                </a:solidFill>
              </a:rPr>
              <a:t>Practice addition, subtraction, multiplication and division. </a:t>
            </a:r>
          </a:p>
        </p:txBody>
      </p:sp>
    </p:spTree>
    <p:extLst>
      <p:ext uri="{BB962C8B-B14F-4D97-AF65-F5344CB8AC3E}">
        <p14:creationId xmlns:p14="http://schemas.microsoft.com/office/powerpoint/2010/main" val="838486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11967-E99B-BF42-8356-CA2609FFB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0629D-2DF1-B94F-BE93-B1742C6BE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>
                <a:solidFill>
                  <a:schemeClr val="bg1"/>
                </a:solidFill>
              </a:rPr>
              <a:t>EVS</a:t>
            </a:r>
          </a:p>
          <a:p>
            <a:pPr marL="0" indent="0">
              <a:buNone/>
            </a:pPr>
            <a:r>
              <a:rPr lang="en-US" sz="4000">
                <a:solidFill>
                  <a:schemeClr val="bg1"/>
                </a:solidFill>
              </a:rPr>
              <a:t>Album work </a:t>
            </a:r>
          </a:p>
          <a:p>
            <a:pPr marL="0" indent="0">
              <a:buNone/>
            </a:pPr>
            <a:r>
              <a:rPr lang="en-US" sz="4000">
                <a:solidFill>
                  <a:schemeClr val="bg1"/>
                </a:solidFill>
              </a:rPr>
              <a:t>Paste the pictures of herbs, shrubs and trees. </a:t>
            </a:r>
          </a:p>
          <a:p>
            <a:pPr marL="0" indent="0">
              <a:buNone/>
            </a:pPr>
            <a:endParaRPr lang="en-US" sz="4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78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299B6-2653-E14D-B683-C8CB9DEFA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0D98B-F687-3A4B-B682-04452C195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>
                <a:solidFill>
                  <a:schemeClr val="bg1"/>
                </a:solidFill>
              </a:rPr>
              <a:t>Computer </a:t>
            </a:r>
          </a:p>
          <a:p>
            <a:pPr marL="0" indent="0">
              <a:buNone/>
            </a:pPr>
            <a:r>
              <a:rPr lang="en-US" sz="3200">
                <a:solidFill>
                  <a:schemeClr val="bg1"/>
                </a:solidFill>
              </a:rPr>
              <a:t>Paste the pictures of computer parts and describe it. </a:t>
            </a:r>
          </a:p>
          <a:p>
            <a:pPr marL="0" indent="0">
              <a:buNone/>
            </a:pPr>
            <a:endParaRPr lang="en-US" sz="3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44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5F957-03D9-BA4F-A4C9-CEFC6E3B1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78A0C-6F28-8149-A454-F51712C05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54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5400">
                <a:solidFill>
                  <a:srgbClr val="FF0000"/>
                </a:solidFill>
              </a:rPr>
              <a:t>    THANK    YOU</a:t>
            </a:r>
          </a:p>
        </p:txBody>
      </p:sp>
    </p:spTree>
    <p:extLst>
      <p:ext uri="{BB962C8B-B14F-4D97-AF65-F5344CB8AC3E}">
        <p14:creationId xmlns:p14="http://schemas.microsoft.com/office/powerpoint/2010/main" val="3219788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ashithashaiju@gmail.com</dc:creator>
  <cp:lastModifiedBy>anuealias10@gmail.com</cp:lastModifiedBy>
  <cp:revision>2</cp:revision>
  <dcterms:created xsi:type="dcterms:W3CDTF">2020-04-05T10:04:42Z</dcterms:created>
  <dcterms:modified xsi:type="dcterms:W3CDTF">2020-05-17T12:26:59Z</dcterms:modified>
</cp:coreProperties>
</file>