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9CAF-82C5-C54D-82B1-3671AA7C1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415CF-6EE1-FF4F-AEF3-EE9D3802F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9D8E-D9EC-5648-933E-E43F4E85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7FF23-AD13-044C-A6A6-4AC869F2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9BD5E-6DE1-1F41-8A6D-80066367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2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B42D8-C9EC-664B-A06E-CBAF872F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8C60D-77C8-4648-B723-FBE97E304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72362-F707-354C-A37A-CBB93977F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4ABE5-D9A4-0141-9A03-4AC107FC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D0F25-85C6-014B-A099-468C6A3A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3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4A30D-4361-9D4F-8F51-DB9D0D4D3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CB651-E04A-B246-BBC9-0F6C3DF55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40897-F42E-7241-9B2F-2621AD1F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EE597-3511-7A4D-B96C-4D210A72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4B796-98FD-A240-B235-86886620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45FB-3255-3748-B70B-EC09DEDF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CC495-7522-204B-8D4A-D9E8E7CCA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38027-2357-AD49-B02B-671767689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E099C-20DA-9A42-8093-17C36AB6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5FBE7-6BB5-584A-97A1-3640C6C84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9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831C7-3EF1-F346-8362-D106AC28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E2A5A-D2F0-9E44-93F9-25ECF05D1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E1F14-3DDF-5E4B-834C-EB362C73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85D65-8806-B947-A890-B0253AE9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8A59C-72E0-CD4A-AD65-36EEA706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4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FCFD-C95A-EC4D-A901-8C0068D0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6B2B8-90B5-D44A-9300-92181B403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7C6BB-7435-9447-9287-BE36C500E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11088-FC40-C44E-A693-D4A6970F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BDD9E-891A-6F48-B090-66649950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C7E7B-F2C3-6349-A235-2B1A57C2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4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0BCC-7349-024B-B79A-EC30BCC6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988AA-03DA-9043-A718-E32FF3E2D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781FC-42A9-264F-AC2A-BF1152349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534C5-F0BB-F343-8451-84AE3826E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A5B231-7F1F-F842-B31C-2F7C0C0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CCB45-C790-9C42-9FBC-59248802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FFD99-4773-5847-8C5C-5CCA0608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EA9E1-A229-5B46-B230-B17996868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0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5B445-927F-464F-B364-A37D7253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ACFAC-595D-B041-9CB0-ED7BBEB46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5B261-C756-5347-BE74-B3025510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156A0-59A7-0142-910E-0FAE488A4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3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A47FE-9920-8944-99C4-F8960872D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E6C2C4-3027-C840-83FC-5A68335E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BAFF5-2E7A-9648-80BD-5B3D3B44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1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6C7B1-E985-4048-B655-BE64F3486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341E6-19B5-4141-8AF2-A9A6FC97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2879D-70C2-3F46-91A0-783520901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6FD36-D919-CB4B-A1CD-C3C72BEA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8957C-EB47-AC45-A4B5-16AF019C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D9094-4B94-B340-A704-96C88330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7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2CD05-6408-8045-BA19-2A835BBE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D9ADD-0BBE-C84B-AE15-94D11A707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22B82-AFC8-FF45-9525-A3AF0A28A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F2E95-28C1-504A-8C2A-31D752BA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273DA-EBD5-4D47-9DDC-A9A62EBC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8DA0C-EEEC-EE4B-BCFC-A2ADB429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DC1DC-9CE2-DE43-9C7C-153D3BD2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6FC3B-F575-BC42-BDFB-21C7B4AE4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46CBC-E47E-EB4E-B5CC-63FE1C011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6A330-A6FE-F747-9BF2-B38DFBE9EF04}" type="datetimeFigureOut">
              <a:rPr lang="en-US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B2FB6-7A56-3048-8CC0-2E3F88B1C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D068B-1CBD-DC4E-BFC2-7EA39459B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85F3B-D75A-F742-8B0F-7B2D36320A2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5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7B193-9C33-484C-B890-FF7ABADFA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solidFill>
                  <a:srgbClr val="0070C0"/>
                </a:solidFill>
              </a:rPr>
              <a:t>ST.THOMAS HIGH SCHOOL CHULLIYODE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9063B-2E0D-7A42-8D99-11F45D289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2156" y="3696891"/>
            <a:ext cx="9144000" cy="1659136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chemeClr val="accent2">
                    <a:lumMod val="50000"/>
                  </a:schemeClr>
                </a:solidFill>
              </a:rPr>
              <a:t>SUMMER VACATION ASSIGNMENT.                                    </a:t>
            </a:r>
          </a:p>
          <a:p>
            <a:r>
              <a:rPr lang="en-US" sz="4400">
                <a:solidFill>
                  <a:schemeClr val="accent2">
                    <a:lumMod val="50000"/>
                  </a:schemeClr>
                </a:solidFill>
              </a:rPr>
              <a:t>CLASS UKG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578D20-E5E5-204B-94E9-7A7DE79FC5A5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0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335FA-9146-A14D-9CC5-37772C4E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030A0"/>
                </a:solidFill>
              </a:rPr>
              <a:t>MALAYALAM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00394-A1B3-A041-83A1-E5B2E6A38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Paste pictures of sworam and vyanjanam Orderly.</a:t>
            </a:r>
          </a:p>
        </p:txBody>
      </p:sp>
    </p:spTree>
    <p:extLst>
      <p:ext uri="{BB962C8B-B14F-4D97-AF65-F5344CB8AC3E}">
        <p14:creationId xmlns:p14="http://schemas.microsoft.com/office/powerpoint/2010/main" val="314879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7869-E2E0-FE49-8E0A-17B20276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1D3A1-12E0-FC4A-B7AF-6E768B2944B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221445" y="1450547"/>
            <a:ext cx="9172585" cy="252214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00B050"/>
                </a:solidFill>
              </a:rPr>
              <a:t>Find out some words with vowel sounds.Make alphabet craft.</a:t>
            </a:r>
          </a:p>
        </p:txBody>
      </p:sp>
    </p:spTree>
    <p:extLst>
      <p:ext uri="{BB962C8B-B14F-4D97-AF65-F5344CB8AC3E}">
        <p14:creationId xmlns:p14="http://schemas.microsoft.com/office/powerpoint/2010/main" val="287014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4504-1A87-BC41-ABD1-9B1AFD79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3639"/>
            <a:ext cx="12417028" cy="1205508"/>
          </a:xfrm>
        </p:spPr>
        <p:txBody>
          <a:bodyPr/>
          <a:lstStyle/>
          <a:p>
            <a:r>
              <a:rPr lang="en-US"/>
              <a:t>ENVIRONMENTAL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88C7E-6B03-1C41-9B6C-6476547B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97" y="1946672"/>
            <a:ext cx="6135291" cy="1205508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Make a album (domestic animals and wild animals)</a:t>
            </a:r>
          </a:p>
        </p:txBody>
      </p:sp>
    </p:spTree>
    <p:extLst>
      <p:ext uri="{BB962C8B-B14F-4D97-AF65-F5344CB8AC3E}">
        <p14:creationId xmlns:p14="http://schemas.microsoft.com/office/powerpoint/2010/main" val="17321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677BF4-1FE2-A943-8067-5E9B1EAA2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16" y="1500186"/>
            <a:ext cx="10515600" cy="3372247"/>
          </a:xfrm>
        </p:spPr>
        <p:txBody>
          <a:bodyPr/>
          <a:lstStyle/>
          <a:p>
            <a:r>
              <a:rPr lang="en-US"/>
              <a:t>Revising numbers 1 to 100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08DBF6C-83C4-AE40-BEAF-3FC580D3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MATHS</a:t>
            </a:r>
          </a:p>
        </p:txBody>
      </p:sp>
    </p:spTree>
    <p:extLst>
      <p:ext uri="{BB962C8B-B14F-4D97-AF65-F5344CB8AC3E}">
        <p14:creationId xmlns:p14="http://schemas.microsoft.com/office/powerpoint/2010/main" val="235613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54CB3-E8D1-4E4E-BFEE-E07DF661C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F6157-59FC-7845-BD23-FCC138E4F417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0" y="1690688"/>
            <a:ext cx="10515600" cy="1464469"/>
          </a:xfrm>
        </p:spPr>
        <p:txBody>
          <a:bodyPr/>
          <a:lstStyle/>
          <a:p>
            <a:r>
              <a:rPr lang="en-US"/>
              <a:t>Stay home stay safe</a:t>
            </a:r>
          </a:p>
        </p:txBody>
      </p:sp>
    </p:spTree>
    <p:extLst>
      <p:ext uri="{BB962C8B-B14F-4D97-AF65-F5344CB8AC3E}">
        <p14:creationId xmlns:p14="http://schemas.microsoft.com/office/powerpoint/2010/main" val="187263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ST.THOMAS HIGH SCHOOL CHULLIYODE</vt:lpstr>
      <vt:lpstr>MALAYALAM</vt:lpstr>
      <vt:lpstr>ENGLISH</vt:lpstr>
      <vt:lpstr>ENVIRONMENTAL STUDIES</vt:lpstr>
      <vt:lpstr>MATHS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ST.THOMAS HIGH SCHOOL CHULLIYODE</dc:title>
  <dc:creator>Unknown User</dc:creator>
  <cp:lastModifiedBy>Unknown User</cp:lastModifiedBy>
  <cp:revision>1</cp:revision>
  <dcterms:created xsi:type="dcterms:W3CDTF">2020-04-07T15:23:54Z</dcterms:created>
  <dcterms:modified xsi:type="dcterms:W3CDTF">2020-04-07T16:06:14Z</dcterms:modified>
</cp:coreProperties>
</file>