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4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762000"/>
            <a:ext cx="7406640" cy="1828800"/>
          </a:xfrm>
        </p:spPr>
        <p:txBody>
          <a:bodyPr/>
          <a:lstStyle/>
          <a:p>
            <a:pPr algn="ctr"/>
            <a:r>
              <a:rPr lang="en-US" dirty="0" smtClean="0"/>
              <a:t>ST. Thomas School, </a:t>
            </a:r>
            <a:br>
              <a:rPr lang="en-US" dirty="0" smtClean="0"/>
            </a:br>
            <a:r>
              <a:rPr lang="en-US" dirty="0" err="1" smtClean="0"/>
              <a:t>Chulliyodu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3124200"/>
            <a:ext cx="7406640" cy="2209800"/>
          </a:xfrm>
        </p:spPr>
        <p:txBody>
          <a:bodyPr/>
          <a:lstStyle/>
          <a:p>
            <a:r>
              <a:rPr lang="en-US" dirty="0" smtClean="0"/>
              <a:t>Class VIII</a:t>
            </a:r>
          </a:p>
          <a:p>
            <a:r>
              <a:rPr lang="en-US" dirty="0" smtClean="0"/>
              <a:t>Subject: English</a:t>
            </a:r>
          </a:p>
          <a:p>
            <a:r>
              <a:rPr lang="en-US" dirty="0" smtClean="0"/>
              <a:t>Topic: Vacation Assignment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81288" cy="14017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1. Write </a:t>
            </a:r>
            <a:r>
              <a:rPr lang="en-US" b="1" dirty="0" smtClean="0"/>
              <a:t>any two review of a movie they watched during their free time.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05088" cy="4495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Names of actors and the characters they play should be mentioned.</a:t>
            </a:r>
          </a:p>
          <a:p>
            <a:pPr lvl="0"/>
            <a:r>
              <a:rPr lang="en-US" dirty="0" smtClean="0"/>
              <a:t>The main protagonist in the story should me mentioned.</a:t>
            </a:r>
          </a:p>
          <a:p>
            <a:pPr lvl="0"/>
            <a:r>
              <a:rPr lang="en-US" dirty="0" smtClean="0"/>
              <a:t>What kind of movie should be mentioned [e.g., action, comedy, adventure or drama etc.)</a:t>
            </a:r>
          </a:p>
          <a:p>
            <a:pPr lvl="0"/>
            <a:r>
              <a:rPr lang="en-US" dirty="0" smtClean="0"/>
              <a:t>Compose a brief on plot and then summarize.</a:t>
            </a:r>
          </a:p>
          <a:p>
            <a:pPr lvl="0"/>
            <a:r>
              <a:rPr lang="en-US" dirty="0" smtClean="0"/>
              <a:t>Describe an overall impression.</a:t>
            </a:r>
          </a:p>
          <a:p>
            <a:pPr lvl="0"/>
            <a:r>
              <a:rPr lang="en-US" dirty="0" smtClean="0"/>
              <a:t>Determine the purpose of the </a:t>
            </a:r>
            <a:r>
              <a:rPr lang="en-US" b="1" dirty="0" smtClean="0"/>
              <a:t>movie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Add some details about filmmaking.</a:t>
            </a:r>
          </a:p>
          <a:p>
            <a:pPr lvl="0"/>
            <a:r>
              <a:rPr lang="en-US" dirty="0" smtClean="0"/>
              <a:t>Look for the deep meaning in the movie.</a:t>
            </a:r>
          </a:p>
          <a:p>
            <a:pPr lvl="0"/>
            <a:r>
              <a:rPr lang="en-US" dirty="0" smtClean="0"/>
              <a:t>Provide the examples.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81288" cy="141763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2. Complete </a:t>
            </a:r>
            <a:r>
              <a:rPr lang="en-US" b="1" dirty="0" smtClean="0"/>
              <a:t>the story using the given outline. (Any One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5105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Hot summer day desert safari-storm-lost in desert…….</a:t>
            </a:r>
          </a:p>
          <a:p>
            <a:pPr>
              <a:buNone/>
            </a:pPr>
            <a:r>
              <a:rPr lang="en-US" dirty="0" smtClean="0"/>
              <a:t>(Complete the story in 150-200 words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It was a hot day, A blind man was crossing the road, suddenly a car came………………</a:t>
            </a:r>
          </a:p>
          <a:p>
            <a:pPr>
              <a:buNone/>
            </a:pPr>
            <a:r>
              <a:rPr lang="en-US" dirty="0" smtClean="0"/>
              <a:t>(Begin your story with the given line and give a suitable title in 150-200 words.)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A 15 years old boy was going on a deserted road feeling like a little scared and uneasy.</a:t>
            </a:r>
          </a:p>
          <a:p>
            <a:pPr>
              <a:buNone/>
            </a:pPr>
            <a:r>
              <a:rPr lang="en-US" dirty="0" smtClean="0"/>
              <a:t>Hesitatingly, he stepped ahead. Suddenly…… (Complete the story)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Important……Do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Read newspapers </a:t>
            </a:r>
            <a:r>
              <a:rPr lang="en-US" b="1" dirty="0" smtClean="0"/>
              <a:t>or </a:t>
            </a:r>
            <a:r>
              <a:rPr lang="en-US" b="1" dirty="0" smtClean="0"/>
              <a:t>magazines daily and update themselves with the current affairs. Maintain a personal diary and </a:t>
            </a:r>
            <a:r>
              <a:rPr lang="en-US" b="1" dirty="0" smtClean="0"/>
              <a:t>also write </a:t>
            </a:r>
            <a:r>
              <a:rPr lang="en-US" b="1" dirty="0" smtClean="0"/>
              <a:t>two new words everyday along with current affairs.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choose between Assignment 1 or 2…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one is compulsory.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Note: </a:t>
            </a:r>
            <a:endParaRPr lang="en-US" sz="3200" dirty="0"/>
          </a:p>
        </p:txBody>
      </p:sp>
      <p:pic>
        <p:nvPicPr>
          <p:cNvPr id="2050" name="Picture 2" descr="C:\Users\User\AppData\Local\Microsoft\Windows\INetCache\IE\97YVATV8\asian-1294104_960_72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3429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You….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Stay home …. Stay safe…</a:t>
            </a:r>
          </a:p>
          <a:p>
            <a:endParaRPr lang="en-US" dirty="0" smtClean="0"/>
          </a:p>
          <a:p>
            <a:pPr algn="r"/>
            <a:r>
              <a:rPr lang="en-US" dirty="0" smtClean="0"/>
              <a:t>Have a nice holiday.</a:t>
            </a:r>
            <a:endParaRPr lang="en-US" dirty="0"/>
          </a:p>
        </p:txBody>
      </p:sp>
      <p:pic>
        <p:nvPicPr>
          <p:cNvPr id="1026" name="Picture 2" descr="C:\Users\User\AppData\Local\Microsoft\Windows\INetCache\IE\ES7EMSHW\bloom-blooming-blossom-3675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1382" y="2667000"/>
            <a:ext cx="4177418" cy="2628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180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ST. Thomas School,  Chulliyodu</vt:lpstr>
      <vt:lpstr>1. Write any two review of a movie they watched during their free time. </vt:lpstr>
      <vt:lpstr>2. Complete the story using the given outline. (Any One)</vt:lpstr>
      <vt:lpstr>3. Important……Do it!</vt:lpstr>
      <vt:lpstr>YOU choose between Assignment 1 or 2… 3rd one is compulsory.</vt:lpstr>
      <vt:lpstr>Thank You….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Thomas School,  Chulliyodu</dc:title>
  <dc:creator>User</dc:creator>
  <cp:lastModifiedBy>Jolsy John</cp:lastModifiedBy>
  <cp:revision>8</cp:revision>
  <dcterms:created xsi:type="dcterms:W3CDTF">2006-08-16T00:00:00Z</dcterms:created>
  <dcterms:modified xsi:type="dcterms:W3CDTF">2020-05-17T14:01:07Z</dcterms:modified>
</cp:coreProperties>
</file>