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AE0A"/>
    <a:srgbClr val="FF0066"/>
    <a:srgbClr val="003300"/>
    <a:srgbClr val="003399"/>
    <a:srgbClr val="000000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87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4F66A-F2B0-46C5-A8AF-9663CA4AD865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141AD-1577-4947-9301-83A0BD9C9D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141AD-1577-4947-9301-83A0BD9C9D7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141AD-1577-4947-9301-83A0BD9C9D7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sa=G&amp;hl=en-IN&amp;tbs=simg:CAQSugIJVw2W-9O2rhEargILELCMpwgaYgpgCAMSKKYJshSkCdsJsxSpCagKqxSfCsoJsCOXNZY1tieRKcc33CuLI9kryDcaMCJL-WMh9paUqr2pgGTlOmBo4umYNeU338MHXoydr-gDyGN4-BBVbVSu5mS1GbC7pSAEDAsQjq7-CBoKCggIARIE8r9sbAwLEJ3twQkapgEKGQoHY2FydG9vbtqliPYDCgoIL20vMDIxNW4KGwoIY2xpcCBhcnTapYj2AwsKCS9tLzAzZzA5dAonChVtb3RocyBhbmQgYnV0dGVyZmxpZXPapYj2AwoKCC9tLzBkXzJtCiEKDWFuaW1hbCBmaWd1cmXapYj2AwwKCi9tLzBoOG03Y3MKIAoNY3JlYXRpdmUgYXJ0c9qliPYDCwoJL20vMGR3OWY2DA&amp;sxsrf=ALeKk00gBGQ3l0uiJOZ9QZC0z6bcxz3x6Q:1586098091166&amp;q=butterfly+for+class+1&amp;tbm=isch&amp;ved=2ahUKEwjc2bXqw9HoAhXNzTgGHTNdASQQwg4oAHoECAcQKA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600200"/>
          </a:xfrm>
        </p:spPr>
        <p:txBody>
          <a:bodyPr/>
          <a:lstStyle/>
          <a:p>
            <a:pPr algn="ctr"/>
            <a:r>
              <a:rPr lang="en-GB" sz="3200" dirty="0"/>
              <a:t>ST.THOMAS HIGH SCHOOL CHULLIYODE</a:t>
            </a:r>
            <a:r>
              <a:t/>
            </a:r>
            <a:br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>
          <a:xfrm>
            <a:off x="3354442" y="3962400"/>
            <a:ext cx="5114778" cy="1143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sz="5400" b="1" dirty="0" smtClean="0">
                <a:solidFill>
                  <a:srgbClr val="92D050"/>
                </a:solidFill>
              </a:rPr>
              <a:t>KG </a:t>
            </a:r>
            <a:endParaRPr lang="en-US" sz="5400" dirty="0" smtClean="0">
              <a:solidFill>
                <a:srgbClr val="92D050"/>
              </a:solidFill>
            </a:endParaRPr>
          </a:p>
          <a:p>
            <a:pPr algn="ctr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>
          <a:xfrm rot="20128930">
            <a:off x="382123" y="2921905"/>
            <a:ext cx="5455034" cy="111740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Vacation </a:t>
            </a:r>
            <a:r>
              <a:rPr lang="en-US" sz="4000" b="1" dirty="0" smtClean="0">
                <a:solidFill>
                  <a:srgbClr val="00B0F0"/>
                </a:solidFill>
              </a:rPr>
              <a:t>Assignment </a:t>
            </a:r>
          </a:p>
          <a:p>
            <a:endParaRPr lang="en-US" dirty="0"/>
          </a:p>
        </p:txBody>
      </p:sp>
      <p:pic>
        <p:nvPicPr>
          <p:cNvPr id="1026" name="Picture 2" descr="C:\Program Files (x86)\Microsoft Office\MEDIA\CAGCAT10\j021685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5334000"/>
            <a:ext cx="1826971" cy="833933"/>
          </a:xfrm>
          <a:prstGeom prst="rect">
            <a:avLst/>
          </a:prstGeom>
          <a:noFill/>
        </p:spPr>
      </p:pic>
      <p:pic>
        <p:nvPicPr>
          <p:cNvPr id="1040" name="Picture 16" descr="C:\Users\HP\AppData\Local\Microsoft\Windows\INetCache\IE\HPKF1MZY\hummingbird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1" y="3048001"/>
            <a:ext cx="1786053" cy="23622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>
            <a:normAutofit/>
          </a:bodyPr>
          <a:lstStyle/>
          <a:p>
            <a:r>
              <a:rPr smtClean="0"/>
              <a:t>Summer vacation is here </a:t>
            </a:r>
            <a:r>
              <a:rPr lang="en-US" dirty="0" smtClean="0"/>
              <a:t>……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676400"/>
            <a:ext cx="5897880" cy="60251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Time to explore…………………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667000"/>
            <a:ext cx="7239000" cy="2743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    </a:t>
            </a:r>
            <a:r>
              <a:rPr lang="en-US" sz="2000" dirty="0" smtClean="0">
                <a:solidFill>
                  <a:srgbClr val="660033"/>
                </a:solidFill>
              </a:rPr>
              <a:t>Here is a home </a:t>
            </a:r>
            <a:r>
              <a:rPr lang="en-US" sz="2000" dirty="0" smtClean="0">
                <a:solidFill>
                  <a:srgbClr val="660033"/>
                </a:solidFill>
              </a:rPr>
              <a:t>assignment </a:t>
            </a:r>
            <a:r>
              <a:rPr lang="en-US" sz="2000" dirty="0" smtClean="0">
                <a:solidFill>
                  <a:srgbClr val="660033"/>
                </a:solidFill>
              </a:rPr>
              <a:t>to make this period a fruitful and happy </a:t>
            </a:r>
            <a:r>
              <a:rPr lang="en-US" sz="2000" dirty="0" smtClean="0">
                <a:solidFill>
                  <a:srgbClr val="660033"/>
                </a:solidFill>
              </a:rPr>
              <a:t>time </a:t>
            </a:r>
            <a:r>
              <a:rPr lang="en-US" sz="2000" dirty="0" smtClean="0">
                <a:solidFill>
                  <a:srgbClr val="660033"/>
                </a:solidFill>
              </a:rPr>
              <a:t>for </a:t>
            </a:r>
            <a:r>
              <a:rPr lang="en-US" sz="2000" dirty="0" smtClean="0">
                <a:solidFill>
                  <a:srgbClr val="660033"/>
                </a:solidFill>
              </a:rPr>
              <a:t>the little once. </a:t>
            </a:r>
          </a:p>
          <a:p>
            <a:pPr>
              <a:buNone/>
            </a:pPr>
            <a:r>
              <a:rPr lang="en-US" sz="2000" dirty="0" smtClean="0">
                <a:solidFill>
                  <a:srgbClr val="660033"/>
                </a:solidFill>
              </a:rPr>
              <a:t> </a:t>
            </a:r>
            <a:r>
              <a:rPr lang="en-US" sz="2000" dirty="0" smtClean="0">
                <a:solidFill>
                  <a:srgbClr val="660033"/>
                </a:solidFill>
              </a:rPr>
              <a:t>   The </a:t>
            </a:r>
            <a:r>
              <a:rPr lang="en-US" sz="2000" dirty="0" smtClean="0">
                <a:solidFill>
                  <a:srgbClr val="660033"/>
                </a:solidFill>
              </a:rPr>
              <a:t>holidays’ home work has been designed to enhance social, </a:t>
            </a:r>
            <a:r>
              <a:rPr lang="en-US" sz="2000" dirty="0" smtClean="0">
                <a:solidFill>
                  <a:srgbClr val="660033"/>
                </a:solidFill>
              </a:rPr>
              <a:t>self-management</a:t>
            </a:r>
            <a:r>
              <a:rPr lang="en-US" sz="2000" dirty="0" smtClean="0">
                <a:solidFill>
                  <a:srgbClr val="660033"/>
                </a:solidFill>
              </a:rPr>
              <a:t>, research and communication skills. </a:t>
            </a:r>
            <a:endParaRPr lang="en-US" sz="2000" dirty="0" smtClean="0">
              <a:solidFill>
                <a:srgbClr val="660033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660033"/>
                </a:solidFill>
              </a:rPr>
              <a:t> </a:t>
            </a:r>
            <a:r>
              <a:rPr lang="en-US" sz="2000" dirty="0" smtClean="0">
                <a:solidFill>
                  <a:srgbClr val="660033"/>
                </a:solidFill>
              </a:rPr>
              <a:t>   So</a:t>
            </a:r>
            <a:r>
              <a:rPr lang="en-US" sz="2000" dirty="0" smtClean="0">
                <a:solidFill>
                  <a:srgbClr val="660033"/>
                </a:solidFill>
              </a:rPr>
              <a:t>, go ahead spend constructive, creative and useful </a:t>
            </a:r>
            <a:r>
              <a:rPr lang="en-US" sz="2000" dirty="0" smtClean="0">
                <a:solidFill>
                  <a:srgbClr val="660033"/>
                </a:solidFill>
              </a:rPr>
              <a:t>time.  !!! </a:t>
            </a:r>
            <a:r>
              <a:rPr lang="en-US" sz="2000" dirty="0" smtClean="0">
                <a:solidFill>
                  <a:srgbClr val="660033"/>
                </a:solidFill>
              </a:rPr>
              <a:t>HAPPY LEARNING!!!</a:t>
            </a:r>
            <a:endParaRPr lang="en-US" sz="2000" dirty="0">
              <a:solidFill>
                <a:srgbClr val="660033"/>
              </a:solidFill>
            </a:endParaRPr>
          </a:p>
        </p:txBody>
      </p:sp>
      <p:pic>
        <p:nvPicPr>
          <p:cNvPr id="14338" name="Picture 2" descr="C:\Users\HP\AppData\Local\Microsoft\Windows\INetCache\IE\FW9N9XBG\14202-illustration-of-a-pencil-pv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4876800"/>
            <a:ext cx="1828800" cy="1676400"/>
          </a:xfrm>
          <a:prstGeom prst="rect">
            <a:avLst/>
          </a:prstGeom>
          <a:noFill/>
        </p:spPr>
      </p:pic>
      <p:pic>
        <p:nvPicPr>
          <p:cNvPr id="8" name="Picture 11" descr="https://lh3.googleusercontent.com/B1cQtoTX_b2yyxt3vp3FXMQ0JSm-E0wsfr7_lbXvhecqZE_fgQG80_Y0aqqPpr1pGUoOCiw=s85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304800"/>
            <a:ext cx="809625" cy="809625"/>
          </a:xfrm>
          <a:prstGeom prst="rect">
            <a:avLst/>
          </a:prstGeom>
          <a:noFill/>
        </p:spPr>
      </p:pic>
      <p:sp>
        <p:nvSpPr>
          <p:cNvPr id="14342" name="AutoShape 6" descr="Mickey Mouse Clip Art | Disney Clip Art Galo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343" name="Picture 7" descr="C:\Users\HP\AppData\Local\Microsoft\Windows\INetCache\IE\315AP278\Mickey_Mouse_Johor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05401" y="14288"/>
            <a:ext cx="2105024" cy="26527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7239000" cy="838200"/>
          </a:xfr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22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22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22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22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22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22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22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22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22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22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1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Drawing  and pasting…….</a:t>
            </a:r>
            <a:br>
              <a:rPr lang="en-US" sz="31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en-US" sz="31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982780"/>
            <a:ext cx="7772400" cy="114141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3300"/>
                </a:solidFill>
              </a:rPr>
              <a:t>   Maintain </a:t>
            </a:r>
            <a:r>
              <a:rPr lang="en-US" b="1" dirty="0" smtClean="0">
                <a:solidFill>
                  <a:srgbClr val="003300"/>
                </a:solidFill>
              </a:rPr>
              <a:t>a Picture Book (use any old note book) for pasting and drawing pictures of the what the child like.</a:t>
            </a:r>
            <a:endParaRPr lang="en-US" dirty="0" smtClean="0">
              <a:solidFill>
                <a:srgbClr val="003300"/>
              </a:solidFill>
            </a:endParaRPr>
          </a:p>
          <a:p>
            <a:pPr>
              <a:buNone/>
            </a:pPr>
            <a:endParaRPr lang="en-US" b="1" i="1" u="sng" dirty="0" smtClean="0">
              <a:solidFill>
                <a:srgbClr val="00206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4294967295"/>
          </p:nvPr>
        </p:nvSpPr>
        <p:spPr>
          <a:xfrm>
            <a:off x="304800" y="3352800"/>
            <a:ext cx="7620000" cy="25908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u="sng" dirty="0" smtClean="0">
                <a:solidFill>
                  <a:srgbClr val="002060"/>
                </a:solidFill>
              </a:rPr>
              <a:t>Options: </a:t>
            </a:r>
            <a:endParaRPr lang="en-US" dirty="0" smtClean="0">
              <a:solidFill>
                <a:srgbClr val="002060"/>
              </a:solidFill>
            </a:endParaRP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Pictures of different transportation (cars, bus, </a:t>
            </a:r>
            <a:r>
              <a:rPr lang="en-US" dirty="0" err="1" smtClean="0">
                <a:solidFill>
                  <a:srgbClr val="002060"/>
                </a:solidFill>
              </a:rPr>
              <a:t>aeroplane</a:t>
            </a:r>
            <a:r>
              <a:rPr lang="en-US" dirty="0" smtClean="0">
                <a:solidFill>
                  <a:srgbClr val="002060"/>
                </a:solidFill>
              </a:rPr>
              <a:t> … etc).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Pictures of different flowers.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Pictures of different birds and animals.</a:t>
            </a:r>
            <a:endParaRPr lang="en-US" dirty="0" smtClean="0">
              <a:solidFill>
                <a:srgbClr val="002060"/>
              </a:solidFill>
            </a:endParaRPr>
          </a:p>
        </p:txBody>
      </p:sp>
      <p:pic>
        <p:nvPicPr>
          <p:cNvPr id="16386" name="Picture 2" descr="C:\Users\HP\AppData\Local\Microsoft\Windows\INetCache\IE\315AP278\butterfly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28600"/>
            <a:ext cx="3505200" cy="914400"/>
          </a:xfrm>
          <a:prstGeom prst="rect">
            <a:avLst/>
          </a:prstGeom>
          <a:noFill/>
        </p:spPr>
      </p:pic>
      <p:pic>
        <p:nvPicPr>
          <p:cNvPr id="16387" name="Picture 3" descr="C:\Users\HP\AppData\Local\Microsoft\Windows\INetCache\IE\XLL5DDSJ\1024px-Cow_cartoon_04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4800600"/>
            <a:ext cx="1905000" cy="1524000"/>
          </a:xfrm>
          <a:prstGeom prst="rect">
            <a:avLst/>
          </a:prstGeom>
          <a:noFill/>
        </p:spPr>
      </p:pic>
      <p:pic>
        <p:nvPicPr>
          <p:cNvPr id="16388" name="Picture 4" descr="C:\Users\HP\AppData\Local\Microsoft\Windows\INetCache\IE\XLL5DDSJ\GX702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5562600"/>
            <a:ext cx="1219200" cy="1295400"/>
          </a:xfrm>
          <a:prstGeom prst="rect">
            <a:avLst/>
          </a:prstGeom>
          <a:noFill/>
        </p:spPr>
      </p:pic>
      <p:pic>
        <p:nvPicPr>
          <p:cNvPr id="16389" name="Picture 5" descr="C:\Users\HP\AppData\Local\Microsoft\Windows\INetCache\IE\315AP278\flowers-306730_64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4191000"/>
            <a:ext cx="2286000" cy="114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66"/>
                </a:solidFill>
              </a:rPr>
              <a:t>Collect and count……</a:t>
            </a: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1971984"/>
          </a:xfrm>
        </p:spPr>
        <p:txBody>
          <a:bodyPr/>
          <a:lstStyle/>
          <a:p>
            <a:r>
              <a:rPr lang="en-US" b="1" dirty="0" smtClean="0">
                <a:solidFill>
                  <a:srgbClr val="003399"/>
                </a:solidFill>
              </a:rPr>
              <a:t>Collect pictures of household items, like plates, spoon, glass, cups, cots, sofas, chairs …etc, and write the number of these items that you have at your home.</a:t>
            </a:r>
            <a:endParaRPr lang="en-US" dirty="0" smtClean="0">
              <a:solidFill>
                <a:srgbClr val="003399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10800000" flipV="1">
            <a:off x="457200" y="4714099"/>
            <a:ext cx="731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Note: The child should write the name of the picture </a:t>
            </a:r>
            <a:r>
              <a:rPr lang="en-US" dirty="0" smtClean="0">
                <a:solidFill>
                  <a:srgbClr val="FF0000"/>
                </a:solidFill>
              </a:rPr>
              <a:t>pasted.</a:t>
            </a:r>
            <a:endParaRPr lang="en-US" dirty="0"/>
          </a:p>
        </p:txBody>
      </p:sp>
      <p:pic>
        <p:nvPicPr>
          <p:cNvPr id="15362" name="Picture 2" descr="C:\Users\HP\AppData\Local\Microsoft\Windows\INetCache\IE\FW9N9XBG\plate-578251_64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278980"/>
            <a:ext cx="1811081" cy="1216820"/>
          </a:xfrm>
          <a:prstGeom prst="rect">
            <a:avLst/>
          </a:prstGeom>
          <a:noFill/>
        </p:spPr>
      </p:pic>
      <p:pic>
        <p:nvPicPr>
          <p:cNvPr id="15363" name="Picture 3" descr="C:\Users\HP\AppData\Local\Microsoft\Windows\INetCache\IE\315AP278\chair-643246_960_72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3429000"/>
            <a:ext cx="1295400" cy="1066800"/>
          </a:xfrm>
          <a:prstGeom prst="rect">
            <a:avLst/>
          </a:prstGeom>
          <a:noFill/>
        </p:spPr>
      </p:pic>
      <p:pic>
        <p:nvPicPr>
          <p:cNvPr id="15364" name="Picture 4" descr="C:\Users\HP\AppData\Local\Microsoft\Windows\INetCache\IE\FW9N9XBG\1200px-Pressed_glass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228600"/>
            <a:ext cx="1066800" cy="1219200"/>
          </a:xfrm>
          <a:prstGeom prst="rect">
            <a:avLst/>
          </a:prstGeom>
          <a:noFill/>
        </p:spPr>
      </p:pic>
      <p:pic>
        <p:nvPicPr>
          <p:cNvPr id="15365" name="Picture 5" descr="C:\Users\HP\AppData\Local\Microsoft\Windows\INetCache\IE\HPKF1MZY\wooden-spoons-IMG_4893-e1465066404636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19400" y="3505199"/>
            <a:ext cx="1676400" cy="1219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 rot="20490276">
            <a:off x="392462" y="1239603"/>
            <a:ext cx="7391400" cy="23137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Thank you …..</a:t>
            </a:r>
          </a:p>
          <a:p>
            <a:pPr algn="ctr"/>
            <a:r>
              <a:rPr lang="en-US" sz="2800" dirty="0" smtClean="0"/>
              <a:t>Stay home …. Stay safe….</a:t>
            </a:r>
          </a:p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419600" y="4114800"/>
            <a:ext cx="3505200" cy="914400"/>
          </a:xfrm>
          <a:prstGeom prst="ellipse">
            <a:avLst/>
          </a:prstGeom>
          <a:ln>
            <a:solidFill>
              <a:srgbClr val="00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415" cmpd="sng">
                  <a:solidFill>
                    <a:schemeClr val="accent1"/>
                  </a:solidFill>
                  <a:prstDash val="solid"/>
                </a:ln>
                <a:solidFill>
                  <a:srgbClr val="A2AE0A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Happy Holiday…..</a:t>
            </a:r>
            <a:endParaRPr lang="en-US" b="1" dirty="0">
              <a:ln w="18415" cmpd="sng">
                <a:solidFill>
                  <a:schemeClr val="accent1"/>
                </a:solidFill>
                <a:prstDash val="solid"/>
              </a:ln>
              <a:solidFill>
                <a:srgbClr val="A2AE0A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7410" name="Picture 2" descr="C:\Users\HP\AppData\Local\Microsoft\Windows\INetCache\IE\FW9N9XBG\star-154143_64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4191001"/>
            <a:ext cx="3378200" cy="1600200"/>
          </a:xfrm>
          <a:prstGeom prst="rect">
            <a:avLst/>
          </a:prstGeom>
          <a:noFill/>
        </p:spPr>
      </p:pic>
      <p:pic>
        <p:nvPicPr>
          <p:cNvPr id="17411" name="Picture 3" descr="C:\Users\HP\AppData\Local\Microsoft\Windows\INetCache\IE\FW9N9XBG\three_stars_by_worddraw-d489nc8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1" y="228599"/>
            <a:ext cx="2209800" cy="1905001"/>
          </a:xfrm>
          <a:prstGeom prst="rect">
            <a:avLst/>
          </a:prstGeom>
          <a:noFill/>
        </p:spPr>
      </p:pic>
      <p:pic>
        <p:nvPicPr>
          <p:cNvPr id="17412" name="Picture 4" descr="C:\Users\HP\AppData\Local\Microsoft\Windows\INetCache\IE\HPKF1MZY\clip-art-house-main_Full[1]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0388" y="5334000"/>
            <a:ext cx="2055812" cy="1524000"/>
          </a:xfrm>
          <a:prstGeom prst="rect">
            <a:avLst/>
          </a:prstGeom>
          <a:noFill/>
        </p:spPr>
      </p:pic>
      <p:pic>
        <p:nvPicPr>
          <p:cNvPr id="17415" name="Picture 7" descr="C:\Users\HP\AppData\Local\Microsoft\Windows\INetCache\IE\HPKF1MZY\Unbrella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38800" y="2057400"/>
            <a:ext cx="2057401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125</TotalTime>
  <Words>192</Words>
  <Application>Microsoft Office PowerPoint</Application>
  <PresentationFormat>On-screen Show (4:3)</PresentationFormat>
  <Paragraphs>23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ST.THOMAS HIGH SCHOOL CHULLIYODE </vt:lpstr>
      <vt:lpstr>Summer vacation is here …… </vt:lpstr>
      <vt:lpstr>     Drawing  and pasting……. </vt:lpstr>
      <vt:lpstr>Collect and count……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ST.THOMAS HIGH SCHOOL CHULLIYODE </dc:title>
  <dc:creator>HP</dc:creator>
  <cp:lastModifiedBy>HP</cp:lastModifiedBy>
  <cp:revision>24</cp:revision>
  <dcterms:created xsi:type="dcterms:W3CDTF">2006-08-16T00:00:00Z</dcterms:created>
  <dcterms:modified xsi:type="dcterms:W3CDTF">2020-04-05T16:30:50Z</dcterms:modified>
</cp:coreProperties>
</file>