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00A9E-31B6-D447-83E7-3E626A46B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8DEEF-450F-A144-A39D-78D6F3614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3F569-D301-FE4A-A86C-21D7D741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55080-BB64-594B-8FAD-82241BAD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1D89-D429-724A-B593-416B7541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E5CD-D88A-BA48-89DF-617D5004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AD1C7-E362-0745-984B-90C7CAB57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C164-E13E-1D47-ABAF-9406CCD5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DBB0-DDB8-464F-B13C-F948C6A9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93E68-9C2B-CA47-A87A-FA97EDB6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94CBC-C7BC-5E45-94DD-F4A163F1D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09131-B61E-234A-99DA-01CF1CD78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4411C-3704-964F-B7F0-9D6A7572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E7C44-D6FD-0241-9A63-5336EBDF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1F35A-D492-0F4B-B632-B8F48595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AFC2-71C8-224A-8793-AC339623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B6979-E2E6-EF4F-8325-FD55D8A6C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AEA7C-415C-5343-90C1-49E8067D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192F8-ECD5-0143-9ECA-6ADC9AF2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730FF-7062-DA4E-8812-9253F745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EC93-A783-DA44-9506-33AC288C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3412A-97F4-4F4B-AF6F-749EEB4E1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A8BBA-57DF-1241-A5CA-F42C6EC2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E5D7-4818-674E-8A83-BF7988C0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27C57-552E-C540-AAFE-E1071FE8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0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66D1-9E64-B646-901F-A3882BB3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87A6-05EB-2742-93BD-3A300C1B3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F38B5-845C-8441-BC6F-61E5CAD9B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4211-F2A7-9D42-83BB-0ADF7CC9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5FDBD-B160-FB42-9DE0-BF761493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A31F6-064A-B746-B8EE-3DB115AB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50D8-9C66-8043-BBFF-3919252D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A4A6F-14D5-4140-8D16-D816FDD52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9D088-2817-6748-BAD7-3F1ECE81D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A7E50-0E14-C946-84DD-B8D0465AB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C889A-C7CA-C546-972F-6DD29A9CF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117B7-9094-1443-8243-2BEFFE4C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920092-4B66-6441-B9FA-B3DE1C35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0E536-70D2-1F4E-B269-A0C3FD8E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6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9B58-5586-9447-99F1-BEFB266B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CF050-A367-AF4C-8B3A-3A5BE552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6DA71-F721-B64E-9AF2-404D503D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FF1E0-E782-2E44-81B8-6CD03C85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8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F3B62-04F9-F844-9B4E-31CC266D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022A0-FA91-E94B-AE46-D0E55B47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2012F-0E12-3249-9659-78F13E49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1A17-6151-1242-A9E4-792B6AD3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CE2D-AD26-5F4D-B5DD-37EB764CE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9BDB2-3DD4-8443-A6D3-1E4E44263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30664-5750-BD4B-A8DD-F730DF355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D7B64-A7A6-6447-8E2F-9A04CDE4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FCD8C-0A6E-F542-8345-C18FA1A2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4CF6-C3AA-BB46-B604-4837CAB7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41E4D-B409-5340-B634-FB0BEF089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5FB47-CB29-1B4E-9F67-F0F5BA267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29D57-8867-E146-AC7E-22C42B9F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BBFB7-AFC9-4845-804C-414175D9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BDB90-63BF-E341-878E-C4696977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8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DB26D-DC85-C242-A83D-C5F2711E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A37B8-8803-7A4B-944D-E8496DC2F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09A58-B16B-2045-ACFB-72936ADBF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3E184-A6F5-E84C-80A6-39AB63597B8A}" type="datetimeFigureOut">
              <a:rPr lang="en-US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5A433-853F-7546-BC57-D82E6CF14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B9FFE-B6C7-2947-819B-F03554032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1AED-8214-244F-9291-8E96C2F0CF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7465-D1FA-5C47-9C41-8F3339D82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CLASS 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2637B-3C19-E04B-B2DD-9DA8DDE2A4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326774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59EE-E242-D141-8498-AE1348872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Prepare a album related to inventions including all subjects.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21E1B7F-2921-7349-BC58-E9F434BAB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412" y="2013857"/>
            <a:ext cx="6469517" cy="44790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1837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F0D7-1023-FC46-A8E3-121CA856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Draw an Indian map and make a collage of festivals of India on an Indian map.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ADBA384-9514-7749-B1B2-FBE326E00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643" y="2043906"/>
            <a:ext cx="4599214" cy="39147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0609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6F524-DD4A-9F49-B5C7-8587A2DD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3.Choose any human diseases and collect all information for that disease.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CED29D9-17C8-904B-AFC4-511E1F8BB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681" y="3991173"/>
            <a:ext cx="20638" cy="20241"/>
          </a:xfr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FEAA97EA-4374-3349-9BA7-1B86FFA1F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320143" y="1727229"/>
            <a:ext cx="6585857" cy="47656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9046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B2AF-F776-2D49-89F5-F6517946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4. Create a memory book of the best moments of the year 2019.it can related with your friends,school and family.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1EF2CC5-8BF2-CF49-A816-2ED17585B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331" y="2236788"/>
            <a:ext cx="5550240" cy="37095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916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CF69-06E7-DA48-8CB1-BF4CA21B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5. Prepare a model from your favourite subjects.students should collect information for the chosen model.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0401659-3999-5345-A1E2-FDE041AE8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71" y="1690688"/>
            <a:ext cx="3891643" cy="45141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822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03FE-EF2B-AA40-BD67-5BBF84D1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11850-5ABD-1B41-8157-051464BE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184071"/>
            <a:ext cx="5257800" cy="3102429"/>
          </a:xfrm>
        </p:spPr>
        <p:txBody>
          <a:bodyPr/>
          <a:lstStyle/>
          <a:p>
            <a:pPr marL="0" indent="0">
              <a:buNone/>
            </a:pPr>
            <a:r>
              <a:rPr lang="en-US" sz="4400">
                <a:solidFill>
                  <a:srgbClr val="FF0000"/>
                </a:solidFill>
              </a:rPr>
              <a:t>THANK</a:t>
            </a:r>
            <a:r>
              <a:rPr lang="en-US"/>
              <a:t> </a:t>
            </a:r>
            <a:r>
              <a:rPr lang="en-US" sz="440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63234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CLASS VI</vt:lpstr>
      <vt:lpstr>1. Prepare a album related to inventions including all subjects.</vt:lpstr>
      <vt:lpstr>2. Draw an Indian map and make a collage of festivals of India on an Indian map.</vt:lpstr>
      <vt:lpstr>3.Choose any human diseases and collect all information for that disease.</vt:lpstr>
      <vt:lpstr>4. Create a memory book of the best moments of the year 2019.it can related with your friends,school and family.</vt:lpstr>
      <vt:lpstr>5. Prepare a model from your favourite subjects.students should collect information for the chosen model.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VI</dc:title>
  <dc:creator>Unknown User</dc:creator>
  <cp:lastModifiedBy>Unknown User</cp:lastModifiedBy>
  <cp:revision>2</cp:revision>
  <dcterms:created xsi:type="dcterms:W3CDTF">2020-05-17T13:55:41Z</dcterms:created>
  <dcterms:modified xsi:type="dcterms:W3CDTF">2020-05-17T15:04:02Z</dcterms:modified>
</cp:coreProperties>
</file>