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2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05E6-36CA-4B6E-98B2-5C644747863B}" type="datetimeFigureOut">
              <a:rPr lang="en-US" smtClean="0"/>
              <a:t>4/8/2020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91E-64DD-42F7-9CD3-D0E57F9AAAF9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05E6-36CA-4B6E-98B2-5C644747863B}" type="datetimeFigureOut">
              <a:rPr lang="en-US" smtClean="0"/>
              <a:t>4/8/2020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91E-64DD-42F7-9CD3-D0E57F9AAAF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05E6-36CA-4B6E-98B2-5C644747863B}" type="datetimeFigureOut">
              <a:rPr lang="en-US" smtClean="0"/>
              <a:t>4/8/2020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91E-64DD-42F7-9CD3-D0E57F9AAAF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05E6-36CA-4B6E-98B2-5C644747863B}" type="datetimeFigureOut">
              <a:rPr lang="en-US" smtClean="0"/>
              <a:t>4/8/2020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91E-64DD-42F7-9CD3-D0E57F9AAAF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05E6-36CA-4B6E-98B2-5C644747863B}" type="datetimeFigureOut">
              <a:rPr lang="en-US" smtClean="0"/>
              <a:t>4/8/2020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91E-64DD-42F7-9CD3-D0E57F9AAAF9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05E6-36CA-4B6E-98B2-5C644747863B}" type="datetimeFigureOut">
              <a:rPr lang="en-US" smtClean="0"/>
              <a:t>4/8/2020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91E-64DD-42F7-9CD3-D0E57F9AAAF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05E6-36CA-4B6E-98B2-5C644747863B}" type="datetimeFigureOut">
              <a:rPr lang="en-US" smtClean="0"/>
              <a:t>4/8/2020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91E-64DD-42F7-9CD3-D0E57F9AAAF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05E6-36CA-4B6E-98B2-5C644747863B}" type="datetimeFigureOut">
              <a:rPr lang="en-US" smtClean="0"/>
              <a:t>4/8/2020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91E-64DD-42F7-9CD3-D0E57F9AAAF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05E6-36CA-4B6E-98B2-5C644747863B}" type="datetimeFigureOut">
              <a:rPr lang="en-US" smtClean="0"/>
              <a:t>4/8/2020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91E-64DD-42F7-9CD3-D0E57F9AAAF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05E6-36CA-4B6E-98B2-5C644747863B}" type="datetimeFigureOut">
              <a:rPr lang="en-US" smtClean="0"/>
              <a:t>4/8/2020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591E-64DD-42F7-9CD3-D0E57F9AAAF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05E6-36CA-4B6E-98B2-5C644747863B}" type="datetimeFigureOut">
              <a:rPr lang="en-US" smtClean="0"/>
              <a:t>4/8/2020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AF591E-64DD-42F7-9CD3-D0E57F9AAAF9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6305E6-36CA-4B6E-98B2-5C644747863B}" type="datetimeFigureOut">
              <a:rPr lang="en-US" smtClean="0"/>
              <a:t>4/8/2020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AF591E-64DD-42F7-9CD3-D0E57F9AAAF9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253442" cy="1828800"/>
          </a:xfrm>
        </p:spPr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WELCOME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>NOTE</a:t>
            </a:r>
            <a:endParaRPr lang="en-IN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After the cover page there should a page with index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786190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en-IN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en-IN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en-IN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en-IN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en-IN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>protect </a:t>
            </a:r>
            <a:r>
              <a:rPr lang="en-IN" dirty="0" err="1" smtClean="0">
                <a:solidFill>
                  <a:srgbClr val="FF0000"/>
                </a:solidFill>
                <a:latin typeface="Algerian" pitchFamily="82" charset="0"/>
              </a:rPr>
              <a:t>yourseif</a:t>
            </a:r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> and family</a:t>
            </a:r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en-IN" dirty="0" smtClean="0">
                <a:solidFill>
                  <a:srgbClr val="FF0000"/>
                </a:solidFill>
                <a:latin typeface="Algerian" pitchFamily="82" charset="0"/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4000" dirty="0" smtClean="0">
                <a:solidFill>
                  <a:srgbClr val="FF0000"/>
                </a:solidFill>
                <a:latin typeface="Algerian" pitchFamily="82" charset="0"/>
              </a:rPr>
              <a:t>Keep calm and stay home</a:t>
            </a:r>
          </a:p>
          <a:p>
            <a:pPr algn="ctr">
              <a:buNone/>
            </a:pPr>
            <a:endParaRPr lang="en-IN" sz="4000" dirty="0" smtClean="0">
              <a:solidFill>
                <a:srgbClr val="FF0000"/>
              </a:solidFill>
              <a:latin typeface="Algerian" pitchFamily="82" charset="0"/>
            </a:endParaRPr>
          </a:p>
          <a:p>
            <a:pPr algn="ctr">
              <a:buNone/>
            </a:pPr>
            <a:r>
              <a:rPr lang="en-IN" sz="4000" dirty="0" smtClean="0">
                <a:solidFill>
                  <a:srgbClr val="FF0000"/>
                </a:solidFill>
                <a:latin typeface="Algerian" pitchFamily="82" charset="0"/>
              </a:rPr>
              <a:t>        </a:t>
            </a:r>
          </a:p>
          <a:p>
            <a:pPr algn="ctr">
              <a:buNone/>
            </a:pPr>
            <a:r>
              <a:rPr lang="en-IN" sz="4000" dirty="0" smtClean="0">
                <a:solidFill>
                  <a:srgbClr val="FF0000"/>
                </a:solidFill>
                <a:latin typeface="Algerian" pitchFamily="82" charset="0"/>
              </a:rPr>
              <a:t>Reduce the risk to others</a:t>
            </a:r>
            <a:endParaRPr lang="en-IN" sz="4000" dirty="0" smtClean="0">
              <a:solidFill>
                <a:srgbClr val="FF0000"/>
              </a:solidFill>
              <a:latin typeface="Algerian" pitchFamily="82" charset="0"/>
            </a:endParaRPr>
          </a:p>
          <a:p>
            <a:pPr algn="ctr">
              <a:buNone/>
            </a:pPr>
            <a:endParaRPr lang="en-IN" sz="4000" dirty="0" smtClean="0">
              <a:solidFill>
                <a:srgbClr val="FF0000"/>
              </a:solidFill>
              <a:latin typeface="Algerian" pitchFamily="82" charset="0"/>
            </a:endParaRPr>
          </a:p>
          <a:p>
            <a:pPr algn="ctr">
              <a:buNone/>
            </a:pPr>
            <a:endParaRPr lang="en-IN" sz="4000" dirty="0" smtClean="0">
              <a:solidFill>
                <a:srgbClr val="FF0000"/>
              </a:solidFill>
              <a:latin typeface="Algerian" pitchFamily="82" charset="0"/>
            </a:endParaRPr>
          </a:p>
          <a:p>
            <a:pPr algn="ctr">
              <a:buNone/>
            </a:pPr>
            <a:endParaRPr lang="en-IN" sz="4000" dirty="0"/>
          </a:p>
        </p:txBody>
      </p:sp>
      <p:pic>
        <p:nvPicPr>
          <p:cNvPr id="4098" name="Picture 2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857628"/>
            <a:ext cx="4071966" cy="23574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IN" sz="6000" dirty="0" smtClean="0">
              <a:solidFill>
                <a:srgbClr val="FF0000"/>
              </a:solidFill>
              <a:latin typeface="Algerian" pitchFamily="82" charset="0"/>
            </a:endParaRPr>
          </a:p>
          <a:p>
            <a:pPr algn="ctr">
              <a:buNone/>
            </a:pPr>
            <a:r>
              <a:rPr lang="en-IN" sz="6000" dirty="0" smtClean="0">
                <a:solidFill>
                  <a:srgbClr val="FF0000"/>
                </a:solidFill>
                <a:latin typeface="Algerian" pitchFamily="82" charset="0"/>
              </a:rPr>
              <a:t>Thank </a:t>
            </a:r>
            <a:r>
              <a:rPr lang="en-IN" sz="6000" dirty="0" smtClean="0">
                <a:solidFill>
                  <a:srgbClr val="FF0000"/>
                </a:solidFill>
                <a:latin typeface="Algerian" pitchFamily="82" charset="0"/>
              </a:rPr>
              <a:t>you..</a:t>
            </a:r>
            <a:endParaRPr lang="en-IN" sz="6000" dirty="0" smtClean="0"/>
          </a:p>
          <a:p>
            <a:pPr algn="ctr"/>
            <a:endParaRPr lang="en-IN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4348" y="359898"/>
            <a:ext cx="7500990" cy="1926094"/>
          </a:xfrm>
        </p:spPr>
        <p:txBody>
          <a:bodyPr>
            <a:normAutofit fontScale="90000"/>
          </a:bodyPr>
          <a:lstStyle/>
          <a:p>
            <a:pPr algn="ctr"/>
            <a:r>
              <a:rPr lang="en-IN" sz="2400" dirty="0" smtClean="0">
                <a:solidFill>
                  <a:srgbClr val="FF0000"/>
                </a:solidFill>
              </a:rPr>
              <a:t>      </a:t>
            </a:r>
            <a:r>
              <a:rPr lang="en-IN" sz="3200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ST.THOMAS HIGH SCHOOL CHULLIYODE</a:t>
            </a:r>
            <a:br>
              <a:rPr lang="en-IN" sz="3200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</a:br>
            <a:r>
              <a:rPr lang="en-IN" sz="3200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      CLASS   -  X</a:t>
            </a:r>
            <a:br>
              <a:rPr lang="en-IN" sz="3200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</a:br>
            <a:r>
              <a:rPr lang="en-IN" sz="3200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        SUMMER  VACATION  ASSIGNMENT</a:t>
            </a:r>
            <a:br>
              <a:rPr lang="en-IN" sz="3200" dirty="0" smtClean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</a:br>
            <a:endParaRPr lang="en-IN" sz="3200" dirty="0">
              <a:solidFill>
                <a:srgbClr val="FF0000"/>
              </a:solidFill>
              <a:latin typeface="Algerian" pitchFamily="82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357430"/>
            <a:ext cx="7406640" cy="2857520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 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 </a:t>
            </a:r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>Prepared by: </a:t>
            </a:r>
            <a:r>
              <a:rPr lang="en-IN" dirty="0" err="1" smtClean="0">
                <a:solidFill>
                  <a:srgbClr val="FF0000"/>
                </a:solidFill>
                <a:latin typeface="Algerian" pitchFamily="82" charset="0"/>
              </a:rPr>
              <a:t>S</a:t>
            </a:r>
            <a:r>
              <a:rPr lang="en-IN" dirty="0" err="1" smtClean="0">
                <a:solidFill>
                  <a:srgbClr val="FF0000"/>
                </a:solidFill>
                <a:latin typeface="Algerian" pitchFamily="82" charset="0"/>
              </a:rPr>
              <a:t>oumya</a:t>
            </a:r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> .S </a:t>
            </a:r>
            <a:endParaRPr lang="en-IN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/>
          </a:bodyPr>
          <a:lstStyle/>
          <a:p>
            <a:pPr algn="ctr"/>
            <a:r>
              <a:rPr lang="en-IN" sz="3600" dirty="0" smtClean="0">
                <a:solidFill>
                  <a:srgbClr val="FF0000"/>
                </a:solidFill>
                <a:latin typeface="Algerian" pitchFamily="82" charset="0"/>
              </a:rPr>
              <a:t>ENGLISH</a:t>
            </a:r>
            <a:endParaRPr lang="en-IN" sz="36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1800" b="1" dirty="0" smtClean="0">
                <a:solidFill>
                  <a:srgbClr val="FF0000"/>
                </a:solidFill>
              </a:rPr>
              <a:t>1</a:t>
            </a:r>
            <a:r>
              <a:rPr lang="en-IN" sz="1800" b="1" dirty="0" smtClean="0">
                <a:solidFill>
                  <a:srgbClr val="FF0000"/>
                </a:solidFill>
              </a:rPr>
              <a:t>) WORK OF  WILLIAM  SHAKESPEARE</a:t>
            </a:r>
          </a:p>
          <a:p>
            <a:pPr>
              <a:buFont typeface="Wingdings" pitchFamily="2" charset="2"/>
              <a:buChar char="v"/>
            </a:pPr>
            <a:r>
              <a:rPr lang="en-IN" sz="2000" dirty="0" smtClean="0"/>
              <a:t>List the number of play (on drama, poems, sonnets, etc)</a:t>
            </a:r>
          </a:p>
          <a:p>
            <a:pPr>
              <a:buFont typeface="Wingdings" pitchFamily="2" charset="2"/>
              <a:buChar char="v"/>
            </a:pPr>
            <a:r>
              <a:rPr lang="en-IN" sz="2000" dirty="0" smtClean="0"/>
              <a:t>About the life and the work of  William  Shakespeare.</a:t>
            </a:r>
          </a:p>
          <a:p>
            <a:pPr>
              <a:buFont typeface="Wingdings" pitchFamily="2" charset="2"/>
              <a:buChar char="v"/>
            </a:pPr>
            <a:r>
              <a:rPr lang="en-IN" sz="2000" dirty="0" smtClean="0"/>
              <a:t>Summarize each act- T he merchant of Venice</a:t>
            </a:r>
          </a:p>
          <a:p>
            <a:pPr>
              <a:buFont typeface="Wingdings" pitchFamily="2" charset="2"/>
              <a:buChar char="v"/>
            </a:pPr>
            <a:r>
              <a:rPr lang="en-IN" sz="2000" dirty="0" smtClean="0"/>
              <a:t>Picture of the writer and certain scenes in the play should also be pasted.</a:t>
            </a:r>
          </a:p>
          <a:p>
            <a:pPr>
              <a:buNone/>
            </a:pPr>
            <a:r>
              <a:rPr lang="en-IN" sz="2000" dirty="0" smtClean="0"/>
              <a:t>2) </a:t>
            </a:r>
            <a:r>
              <a:rPr lang="en-IN" sz="1800" b="1" dirty="0" smtClean="0">
                <a:solidFill>
                  <a:srgbClr val="FF0000"/>
                </a:solidFill>
              </a:rPr>
              <a:t>POETRY</a:t>
            </a:r>
            <a:r>
              <a:rPr lang="en-IN" sz="2000" dirty="0" smtClean="0"/>
              <a:t>- The bangle sellers by </a:t>
            </a:r>
            <a:r>
              <a:rPr lang="en-IN" sz="2000" dirty="0" err="1" smtClean="0"/>
              <a:t>Sarojini</a:t>
            </a:r>
            <a:r>
              <a:rPr lang="en-IN" sz="2000" dirty="0" smtClean="0"/>
              <a:t> Naidu</a:t>
            </a:r>
          </a:p>
          <a:p>
            <a:pPr>
              <a:buFont typeface="Wingdings" pitchFamily="2" charset="2"/>
              <a:buChar char="v"/>
            </a:pPr>
            <a:r>
              <a:rPr lang="en-IN" sz="2000" dirty="0" smtClean="0"/>
              <a:t> </a:t>
            </a:r>
            <a:r>
              <a:rPr lang="en-IN" sz="2000" dirty="0" smtClean="0"/>
              <a:t>About the poet</a:t>
            </a:r>
          </a:p>
          <a:p>
            <a:pPr>
              <a:buFont typeface="Wingdings" pitchFamily="2" charset="2"/>
              <a:buChar char="v"/>
            </a:pPr>
            <a:r>
              <a:rPr lang="en-IN" sz="2000" dirty="0" smtClean="0"/>
              <a:t>Summary of the poem</a:t>
            </a:r>
          </a:p>
          <a:p>
            <a:pPr>
              <a:buFont typeface="Wingdings" pitchFamily="2" charset="2"/>
              <a:buChar char="v"/>
            </a:pPr>
            <a:r>
              <a:rPr lang="en-IN" sz="2000" dirty="0" smtClean="0"/>
              <a:t>Critical appreciation of the poem</a:t>
            </a:r>
          </a:p>
          <a:p>
            <a:pPr>
              <a:buFont typeface="Wingdings" pitchFamily="2" charset="2"/>
              <a:buChar char="v"/>
            </a:pPr>
            <a:r>
              <a:rPr lang="en-IN" sz="2000" dirty="0" smtClean="0"/>
              <a:t>Photo of the poet to be pasted.</a:t>
            </a:r>
          </a:p>
          <a:p>
            <a:pPr>
              <a:buNone/>
            </a:pPr>
            <a:r>
              <a:rPr lang="en-IN" sz="2000" dirty="0" smtClean="0"/>
              <a:t> </a:t>
            </a:r>
            <a:r>
              <a:rPr lang="en-IN" sz="2000" dirty="0" smtClean="0"/>
              <a:t>3)</a:t>
            </a:r>
            <a:r>
              <a:rPr lang="en-IN" sz="2000" dirty="0" smtClean="0">
                <a:solidFill>
                  <a:srgbClr val="FF0000"/>
                </a:solidFill>
              </a:rPr>
              <a:t>PROSE</a:t>
            </a:r>
            <a:r>
              <a:rPr lang="en-IN" sz="2000" dirty="0" smtClean="0"/>
              <a:t> -  A face in the dark by Ruskin Bond</a:t>
            </a:r>
          </a:p>
          <a:p>
            <a:pPr>
              <a:buFont typeface="Wingdings" pitchFamily="2" charset="2"/>
              <a:buChar char="v"/>
            </a:pPr>
            <a:r>
              <a:rPr lang="en-IN" sz="2000" dirty="0" smtClean="0"/>
              <a:t> </a:t>
            </a:r>
            <a:r>
              <a:rPr lang="en-IN" sz="2000" dirty="0" smtClean="0"/>
              <a:t> About the author</a:t>
            </a:r>
          </a:p>
          <a:p>
            <a:pPr>
              <a:buFont typeface="Wingdings" pitchFamily="2" charset="2"/>
              <a:buChar char="v"/>
            </a:pPr>
            <a:r>
              <a:rPr lang="en-IN" sz="2000" dirty="0" smtClean="0"/>
              <a:t>Summary of the prose</a:t>
            </a:r>
          </a:p>
          <a:p>
            <a:pPr>
              <a:buFont typeface="Wingdings" pitchFamily="2" charset="2"/>
              <a:buChar char="v"/>
            </a:pPr>
            <a:r>
              <a:rPr lang="en-IN" sz="2000" dirty="0" smtClean="0"/>
              <a:t>Picture of the author to be pasted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   </a:t>
            </a:r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>MATHEMATICS</a:t>
            </a:r>
            <a:endParaRPr lang="en-IN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800" dirty="0" smtClean="0"/>
              <a:t>Write a short note about GST</a:t>
            </a:r>
          </a:p>
          <a:p>
            <a:pPr>
              <a:buFont typeface="Wingdings" pitchFamily="2" charset="2"/>
              <a:buChar char="v"/>
            </a:pPr>
            <a:r>
              <a:rPr lang="en-IN" sz="2800" dirty="0" smtClean="0"/>
              <a:t>C</a:t>
            </a:r>
            <a:r>
              <a:rPr lang="en-IN" sz="2800" dirty="0" smtClean="0"/>
              <a:t>ontribution of any two mathematicians</a:t>
            </a:r>
          </a:p>
          <a:p>
            <a:pPr>
              <a:buFont typeface="Wingdings" pitchFamily="2" charset="2"/>
              <a:buChar char="v"/>
            </a:pPr>
            <a:r>
              <a:rPr lang="en-IN" sz="2800" dirty="0" smtClean="0"/>
              <a:t>Prepare a home budget and represent graphically(bar chart, pie chart)</a:t>
            </a:r>
          </a:p>
          <a:p>
            <a:pPr>
              <a:buNone/>
            </a:pPr>
            <a:endParaRPr lang="en-IN" sz="2800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     </a:t>
            </a:r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>COMPUTER </a:t>
            </a:r>
            <a:endParaRPr lang="en-IN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en-IN" dirty="0" smtClean="0"/>
          </a:p>
          <a:p>
            <a:pPr>
              <a:buFont typeface="Wingdings" pitchFamily="2" charset="2"/>
              <a:buChar char="v"/>
            </a:pPr>
            <a:endParaRPr lang="en-IN" dirty="0" smtClean="0"/>
          </a:p>
          <a:p>
            <a:pPr>
              <a:buFont typeface="Wingdings" pitchFamily="2" charset="2"/>
              <a:buChar char="v"/>
            </a:pPr>
            <a:endParaRPr lang="en-IN" dirty="0" smtClean="0"/>
          </a:p>
          <a:p>
            <a:pPr>
              <a:buFont typeface="Wingdings" pitchFamily="2" charset="2"/>
              <a:buChar char="v"/>
            </a:pPr>
            <a:endParaRPr lang="en-IN" dirty="0" smtClean="0"/>
          </a:p>
          <a:p>
            <a:pPr algn="ctr">
              <a:buFont typeface="Wingdings" pitchFamily="2" charset="2"/>
              <a:buChar char="v"/>
            </a:pPr>
            <a:r>
              <a:rPr lang="en-IN" dirty="0" smtClean="0"/>
              <a:t> </a:t>
            </a:r>
            <a:r>
              <a:rPr lang="en-IN" dirty="0" smtClean="0"/>
              <a:t>Java inheritance</a:t>
            </a:r>
            <a:endParaRPr lang="en-IN" dirty="0"/>
          </a:p>
        </p:txBody>
      </p:sp>
      <p:pic>
        <p:nvPicPr>
          <p:cNvPr id="2054" name="Picture 6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928802"/>
            <a:ext cx="2714644" cy="22860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>BIOLOGY</a:t>
            </a:r>
            <a:endParaRPr lang="en-IN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Write about corona virus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Origin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Structure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Symptoms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Precautions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Impact of corona virus on global warming and social economy</a:t>
            </a:r>
            <a:endParaRPr lang="en-IN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000108"/>
            <a:ext cx="242889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>PHYSICS</a:t>
            </a:r>
            <a:endParaRPr lang="en-IN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/>
              <a:t>Mention the energy conversion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 </a:t>
            </a:r>
            <a:r>
              <a:rPr lang="en-IN" dirty="0" smtClean="0"/>
              <a:t>microphone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Loud speaker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Photosynthesis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Photocell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Lighted candles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Iron box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Electric motor 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Electric bulb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Battery </a:t>
            </a:r>
            <a:endParaRPr lang="en-IN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>GEOGRAPHY</a:t>
            </a:r>
            <a:endParaRPr lang="en-IN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en-IN" dirty="0" smtClean="0"/>
          </a:p>
          <a:p>
            <a:pPr>
              <a:buFont typeface="Wingdings" pitchFamily="2" charset="2"/>
              <a:buChar char="v"/>
            </a:pPr>
            <a:endParaRPr lang="en-IN" dirty="0" smtClean="0"/>
          </a:p>
          <a:p>
            <a:pPr>
              <a:buFont typeface="Wingdings" pitchFamily="2" charset="2"/>
              <a:buChar char="v"/>
            </a:pPr>
            <a:endParaRPr lang="en-IN" dirty="0" smtClean="0"/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Draw five outline map of India and mark the mountains, peaks, passes, plateaus, desert in each map.</a:t>
            </a:r>
            <a:endParaRPr lang="en-IN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Algerian" pitchFamily="82" charset="0"/>
              </a:rPr>
              <a:t>CHEMISTRY</a:t>
            </a:r>
            <a:endParaRPr lang="en-IN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en-IN" dirty="0" smtClean="0"/>
          </a:p>
          <a:p>
            <a:pPr>
              <a:buFont typeface="Wingdings" pitchFamily="2" charset="2"/>
              <a:buChar char="v"/>
            </a:pPr>
            <a:endParaRPr lang="en-IN" dirty="0" smtClean="0"/>
          </a:p>
          <a:p>
            <a:pPr>
              <a:buFont typeface="Wingdings" pitchFamily="2" charset="2"/>
              <a:buChar char="v"/>
            </a:pPr>
            <a:endParaRPr lang="en-IN" dirty="0" smtClean="0"/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Prepare a study history of periodic table and periodic table scientists</a:t>
            </a:r>
            <a:endParaRPr lang="en-IN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254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WELCOME</vt:lpstr>
      <vt:lpstr>      ST.THOMAS HIGH SCHOOL CHULLIYODE       CLASS   -  X         SUMMER  VACATION  ASSIGNMENT </vt:lpstr>
      <vt:lpstr>ENGLISH</vt:lpstr>
      <vt:lpstr>            MATHEMATICS</vt:lpstr>
      <vt:lpstr>     COMPUTER </vt:lpstr>
      <vt:lpstr>BIOLOGY</vt:lpstr>
      <vt:lpstr>PHYSICS</vt:lpstr>
      <vt:lpstr>GEOGRAPHY</vt:lpstr>
      <vt:lpstr>CHEMISTRY</vt:lpstr>
      <vt:lpstr>NOTE</vt:lpstr>
      <vt:lpstr>     protect yourseif and family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ST.THOMAS HIGH SCHOOL CHULLIYODE                      CLASS   -  X         SUMMER  VACATION  ASSIGNMENT</dc:title>
  <dc:creator>HOME</dc:creator>
  <cp:lastModifiedBy>HOME</cp:lastModifiedBy>
  <cp:revision>29</cp:revision>
  <dcterms:created xsi:type="dcterms:W3CDTF">2020-04-08T08:35:37Z</dcterms:created>
  <dcterms:modified xsi:type="dcterms:W3CDTF">2020-04-08T10:08:43Z</dcterms:modified>
</cp:coreProperties>
</file>